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03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75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81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18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24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16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30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78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33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2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42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A8BD5-A047-448D-AC94-3829944A0B46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D0CE-91CC-464C-9878-2D85DDAB9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6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tel:092-943-23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9206" y="-123825"/>
            <a:ext cx="72610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000" b="0" i="0" u="none" strike="noStrike" baseline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分割指示時の院外処方箋の様式変更　（平成</a:t>
            </a:r>
            <a:r>
              <a:rPr lang="en-US" altLang="ja-JP" sz="16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6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6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6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6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日より） 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9790" y="380577"/>
            <a:ext cx="88164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医師の指示で、院外処方箋にて保険薬局に分割指示を行った場合、院外処方箋が 複数枚印刷されるようになります。（例：</a:t>
            </a:r>
            <a:r>
              <a:rPr lang="en-US" altLang="ja-JP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分割の指示の場合、</a:t>
            </a:r>
            <a:r>
              <a:rPr lang="en-US" altLang="ja-JP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枚出力</a:t>
            </a:r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）また、別紙が追加で</a:t>
            </a:r>
            <a:r>
              <a:rPr lang="en-US" altLang="ja-JP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枚印刷されます。以下に変更の詳細、および帳票の運用について記載させていただきます。</a:t>
            </a:r>
            <a:endParaRPr lang="en-US" altLang="ja-JP" sz="1400" b="0" i="0" u="none" strike="noStrike" baseline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l="12157" t="33370" r="60044" b="27625"/>
          <a:stretch/>
        </p:blipFill>
        <p:spPr>
          <a:xfrm>
            <a:off x="640721" y="1830478"/>
            <a:ext cx="4828855" cy="381128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l="25208" t="20741" r="45417" b="6667"/>
          <a:stretch/>
        </p:blipFill>
        <p:spPr>
          <a:xfrm>
            <a:off x="5710028" y="1732952"/>
            <a:ext cx="2932409" cy="407625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402765"/>
              </p:ext>
            </p:extLst>
          </p:nvPr>
        </p:nvGraphicFramePr>
        <p:xfrm>
          <a:off x="446237" y="1138995"/>
          <a:ext cx="8384090" cy="4766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39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院外処方箋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②院外処方箋の別紙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4882"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340117" y="6023570"/>
            <a:ext cx="58701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①院外処方箋：調剤した処方箋は保険薬局様にて御保管ください。</a:t>
            </a:r>
            <a:endParaRPr lang="en-US" altLang="ja-JP" sz="1400" b="0" i="0" u="none" strike="noStrike" baseline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調剤非対象の処方箋は患者様へ御返却ください。</a:t>
            </a:r>
            <a:endParaRPr lang="en-US" altLang="ja-JP" sz="1400" b="0" i="0" u="none" strike="noStrike" baseline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②院外処方箋の別紙：必要事項を記載</a:t>
            </a:r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後、患者様へ御返却ください。 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309117" y="5999371"/>
            <a:ext cx="2530083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福岡東医療センター　薬剤部</a:t>
            </a:r>
            <a:endParaRPr lang="en-US" altLang="ja-JP" sz="1400" b="0" i="0" u="none" strike="noStrike" baseline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TEL:092-943-2331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FAX:092-943-8775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04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104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yakuzai 3</dc:creator>
  <cp:lastModifiedBy>yakuzai-bucho</cp:lastModifiedBy>
  <cp:revision>6</cp:revision>
  <cp:lastPrinted>2018-09-27T23:56:52Z</cp:lastPrinted>
  <dcterms:created xsi:type="dcterms:W3CDTF">2018-09-27T23:11:57Z</dcterms:created>
  <dcterms:modified xsi:type="dcterms:W3CDTF">2018-09-28T03:03:48Z</dcterms:modified>
</cp:coreProperties>
</file>